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24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-45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7200" y="1770743"/>
            <a:ext cx="5834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Спортивне</a:t>
            </a:r>
            <a:r>
              <a:rPr lang="ru-RU" sz="6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свято в </a:t>
            </a:r>
            <a:r>
              <a:rPr lang="ru-RU" sz="6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школі</a:t>
            </a:r>
            <a:endParaRPr lang="ru-RU" sz="6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8729" y="566057"/>
            <a:ext cx="5606358" cy="957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Лісівська</a:t>
            </a:r>
            <a:r>
              <a:rPr lang="uk-UA" sz="3200" b="1" dirty="0" smtClean="0"/>
              <a:t> ЗОШ І-ІІІ ступенів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4023" y="365126"/>
            <a:ext cx="7637929" cy="79132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+mn-lt"/>
              </a:rPr>
              <a:t>Знайомтесь</a:t>
            </a:r>
            <a:endParaRPr lang="uk-UA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77143" y="981636"/>
            <a:ext cx="3367314" cy="537882"/>
          </a:xfrm>
        </p:spPr>
        <p:txBody>
          <a:bodyPr>
            <a:noAutofit/>
          </a:bodyPr>
          <a:lstStyle/>
          <a:p>
            <a:r>
              <a:rPr lang="uk-UA" sz="2800" dirty="0" smtClean="0"/>
              <a:t>Команда «Комета»</a:t>
            </a:r>
            <a:endParaRPr lang="uk-UA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567082" y="981636"/>
            <a:ext cx="3361764" cy="48409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Команда «Дружба»</a:t>
            </a:r>
            <a:endParaRPr lang="uk-UA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63270" y="1667434"/>
            <a:ext cx="6824175" cy="43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14514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6857" y="559189"/>
            <a:ext cx="458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Вправа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Гулівер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025747"/>
            <a:ext cx="4236140" cy="3109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74993" y="1567543"/>
            <a:ext cx="4183473" cy="2924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59082" y="3960899"/>
            <a:ext cx="4254287" cy="27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5601" y="362857"/>
            <a:ext cx="738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Вправа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Дід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Мазай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зайці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31" y="1097798"/>
            <a:ext cx="4320420" cy="2879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16744" y="1256755"/>
            <a:ext cx="4296627" cy="256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9771" y="3582332"/>
            <a:ext cx="4557486" cy="32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00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4457" y="232229"/>
            <a:ext cx="60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Вправа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Класики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92" y="1929319"/>
            <a:ext cx="4281714" cy="2999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85005" y="817004"/>
            <a:ext cx="4728363" cy="3129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2148" y="3873754"/>
            <a:ext cx="4447275" cy="29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41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9486" y="0"/>
            <a:ext cx="6444343" cy="115644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+mn-lt"/>
              </a:rPr>
              <a:t>Вправа «Конвеєр»</a:t>
            </a:r>
            <a:endParaRPr lang="uk-UA" sz="3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31" y="912668"/>
            <a:ext cx="3766459" cy="3317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35200" y="3877700"/>
            <a:ext cx="3512454" cy="2929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855942"/>
            <a:ext cx="3817256" cy="3430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25651" y="4099288"/>
            <a:ext cx="3087720" cy="25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2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4629" y="116114"/>
            <a:ext cx="7247323" cy="104033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Вправа «Коти  горошок»</a:t>
            </a:r>
            <a:endParaRPr lang="uk-UA" sz="40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113" y="1312303"/>
            <a:ext cx="4020458" cy="3065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59350" y="932541"/>
            <a:ext cx="4751991" cy="3291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16352" y="3795481"/>
            <a:ext cx="4947090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2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22171" y="1"/>
            <a:ext cx="5679781" cy="9144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Вправа «Переправа»</a:t>
            </a:r>
            <a:endParaRPr lang="uk-UA" sz="40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313" y="59008"/>
            <a:ext cx="2975429" cy="3468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64114" y="876213"/>
            <a:ext cx="5283200" cy="271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6935" y="3153229"/>
            <a:ext cx="2947179" cy="294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53513" y="1959429"/>
            <a:ext cx="1988456" cy="326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4625" y="3810000"/>
            <a:ext cx="4499429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0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1599" y="203201"/>
            <a:ext cx="6139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Вітаємо</a:t>
            </a:r>
            <a:r>
              <a:rPr lang="ru-RU" sz="6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переможців</a:t>
            </a:r>
            <a:r>
              <a:rPr lang="ru-RU" sz="6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49829" y="2142193"/>
            <a:ext cx="7431313" cy="41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39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3319</TotalTime>
  <Words>48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Знайомтесь</vt:lpstr>
      <vt:lpstr>Слайд 3</vt:lpstr>
      <vt:lpstr>Слайд 4</vt:lpstr>
      <vt:lpstr>Слайд 5</vt:lpstr>
      <vt:lpstr>Вправа «Конвеєр»</vt:lpstr>
      <vt:lpstr>Вправа «Коти  горошок»</vt:lpstr>
      <vt:lpstr>Вправа «Переправа»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WinRoNe</cp:lastModifiedBy>
  <cp:revision>39</cp:revision>
  <dcterms:created xsi:type="dcterms:W3CDTF">2013-11-19T05:52:05Z</dcterms:created>
  <dcterms:modified xsi:type="dcterms:W3CDTF">2021-04-20T12:46:05Z</dcterms:modified>
</cp:coreProperties>
</file>